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5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0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1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7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8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75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3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7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9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8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305C-3C35-473A-A27B-0B4E185174F4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3D26-293A-4C8D-9204-45ED6CFED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7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46348" y="1556792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sl-SI" altLang="sl-SI" sz="4000" b="1" smtClean="0">
                <a:latin typeface="Bookman Old Style" panose="02050604050505020204" pitchFamily="18" charset="0"/>
                <a:ea typeface="Times New Roman" pitchFamily="18" charset="0"/>
                <a:cs typeface="Gautami" pitchFamily="34" charset="0"/>
              </a:rPr>
              <a:t>DESETA </a:t>
            </a:r>
            <a:r>
              <a:rPr kumimoji="0" lang="en-US" altLang="sl-SI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Gautami" pitchFamily="34" charset="0"/>
              </a:rPr>
              <a:t>SLOVENSKA GLASBENA OLIMPIJADA</a:t>
            </a:r>
            <a:endParaRPr lang="en-GB" sz="4000" dirty="0"/>
          </a:p>
        </p:txBody>
      </p:sp>
      <p:pic>
        <p:nvPicPr>
          <p:cNvPr id="4" name="Picture 1" descr="Glasbena olimpijada logotip barv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1980828" cy="2751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lasbena mladina Sloveni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3455"/>
            <a:ext cx="17145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3024436" y="2924944"/>
            <a:ext cx="59400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KDAJ? </a:t>
            </a:r>
            <a:r>
              <a:rPr lang="sl-SI" sz="2000" b="1" dirty="0" smtClean="0"/>
              <a:t>      </a:t>
            </a:r>
            <a:r>
              <a:rPr lang="et-EE" sz="2000" b="1" dirty="0" smtClean="0">
                <a:solidFill>
                  <a:srgbClr val="FF0000"/>
                </a:solidFill>
              </a:rPr>
              <a:t>30</a:t>
            </a:r>
            <a:r>
              <a:rPr lang="et-EE" sz="2000" b="1" dirty="0">
                <a:solidFill>
                  <a:srgbClr val="FF0000"/>
                </a:solidFill>
              </a:rPr>
              <a:t>. maj do 7. junij 2021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b="1" dirty="0" smtClean="0"/>
              <a:t>K</a:t>
            </a:r>
            <a:r>
              <a:rPr lang="sl-SI" sz="2000" b="1" dirty="0" smtClean="0"/>
              <a:t>AKO</a:t>
            </a:r>
            <a:r>
              <a:rPr lang="en-US" sz="2000" b="1" dirty="0" smtClean="0"/>
              <a:t>?  </a:t>
            </a:r>
            <a:r>
              <a:rPr lang="sl-SI" sz="2000" b="1" dirty="0" smtClean="0"/>
              <a:t>Izvedba na daljavo </a:t>
            </a:r>
            <a:r>
              <a:rPr lang="sl-SI" sz="2000" b="1" dirty="0" smtClean="0">
                <a:solidFill>
                  <a:srgbClr val="FF0000"/>
                </a:solidFill>
              </a:rPr>
              <a:t>(Zoom, </a:t>
            </a:r>
            <a:r>
              <a:rPr lang="sl-SI" sz="2000" b="1" dirty="0" err="1" smtClean="0">
                <a:solidFill>
                  <a:srgbClr val="FF0000"/>
                </a:solidFill>
              </a:rPr>
              <a:t>Exam.net</a:t>
            </a:r>
            <a:r>
              <a:rPr lang="sl-SI" sz="2000" b="1" dirty="0" smtClean="0">
                <a:solidFill>
                  <a:srgbClr val="FF0000"/>
                </a:solidFill>
              </a:rPr>
              <a:t>, </a:t>
            </a:r>
            <a:r>
              <a:rPr lang="sl-SI" sz="2000" b="1" dirty="0" err="1" smtClean="0">
                <a:solidFill>
                  <a:srgbClr val="FF0000"/>
                </a:solidFill>
              </a:rPr>
              <a:t>Youtube</a:t>
            </a:r>
            <a:r>
              <a:rPr lang="sl-SI" sz="2000" b="1" dirty="0" smtClean="0">
                <a:solidFill>
                  <a:srgbClr val="FF0000"/>
                </a:solidFill>
              </a:rPr>
              <a:t>)</a:t>
            </a:r>
            <a:endParaRPr lang="sl-SI" sz="2000" b="1" dirty="0" smtClean="0">
              <a:solidFill>
                <a:srgbClr val="FF0000"/>
              </a:solidFill>
            </a:endParaRPr>
          </a:p>
          <a:p>
            <a:endParaRPr lang="sl-SI" sz="2000" b="1" dirty="0">
              <a:solidFill>
                <a:srgbClr val="FF0000"/>
              </a:solidFill>
            </a:endParaRPr>
          </a:p>
          <a:p>
            <a:r>
              <a:rPr lang="sl-SI" sz="2000" b="1" dirty="0" smtClean="0"/>
              <a:t>KDO? </a:t>
            </a:r>
            <a:r>
              <a:rPr lang="en-US" sz="2000" b="1" dirty="0" smtClean="0">
                <a:solidFill>
                  <a:srgbClr val="FF0000"/>
                </a:solidFill>
              </a:rPr>
              <a:t>78 </a:t>
            </a:r>
            <a:r>
              <a:rPr lang="en-US" sz="2000" b="1" dirty="0" err="1">
                <a:solidFill>
                  <a:srgbClr val="FF0000"/>
                </a:solidFill>
              </a:rPr>
              <a:t>osnovnošolcev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iz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r>
              <a:rPr lang="sl-SI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slovenskih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osnovnih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šol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sl-SI" sz="2000" b="1" dirty="0" smtClean="0">
              <a:solidFill>
                <a:srgbClr val="FF0000"/>
              </a:solidFill>
            </a:endParaRPr>
          </a:p>
          <a:p>
            <a:endParaRPr lang="sl-SI" sz="2000" b="1" dirty="0" smtClean="0">
              <a:solidFill>
                <a:srgbClr val="FF0000"/>
              </a:solidFill>
            </a:endParaRPr>
          </a:p>
          <a:p>
            <a:r>
              <a:rPr lang="et-EE" sz="2000" b="1" dirty="0">
                <a:solidFill>
                  <a:srgbClr val="0070C0"/>
                </a:solidFill>
              </a:rPr>
              <a:t>Rezultati dosežkov na državnem tekmovanju bodo objavljeni na spletni strani GMS najpozneje do ponedeljka, 7. junija 2021.</a:t>
            </a:r>
            <a:r>
              <a:rPr lang="et-EE" sz="2000" b="1" dirty="0"/>
              <a:t> </a:t>
            </a:r>
            <a:endParaRPr lang="en-US" sz="2000" b="1" dirty="0"/>
          </a:p>
          <a:p>
            <a:endParaRPr lang="sl-SI" sz="2000" b="1" dirty="0" smtClean="0">
              <a:solidFill>
                <a:srgbClr val="FF0000"/>
              </a:solidFill>
            </a:endParaRPr>
          </a:p>
          <a:p>
            <a:r>
              <a:rPr lang="sl-SI" sz="2000" b="1" dirty="0" smtClean="0">
                <a:solidFill>
                  <a:srgbClr val="FF0000"/>
                </a:solidFill>
              </a:rPr>
              <a:t>Zaključni nagovor udeležencem tekmovanja: </a:t>
            </a:r>
            <a:r>
              <a:rPr lang="sl-SI" sz="2000" b="1" dirty="0" smtClean="0"/>
              <a:t>torek</a:t>
            </a:r>
            <a:r>
              <a:rPr lang="sl-SI" sz="2000" b="1" dirty="0"/>
              <a:t>, 8. junija ob </a:t>
            </a:r>
            <a:r>
              <a:rPr lang="sl-SI" sz="2000" b="1" dirty="0" smtClean="0"/>
              <a:t>13.30  (Zoom)</a:t>
            </a:r>
            <a:endParaRPr lang="sl-SI" sz="2000" b="1" dirty="0" smtClean="0"/>
          </a:p>
        </p:txBody>
      </p:sp>
      <p:pic>
        <p:nvPicPr>
          <p:cNvPr id="7" name="Picture 4" descr="Akademija za glasb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56"/>
          <a:stretch/>
        </p:blipFill>
        <p:spPr bwMode="auto">
          <a:xfrm>
            <a:off x="395536" y="351372"/>
            <a:ext cx="2628900" cy="96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predelitev krono Skupna Vrednost Koncepta. Kaj Je To kron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0" r="46840" b="50000"/>
          <a:stretch/>
        </p:blipFill>
        <p:spPr bwMode="auto">
          <a:xfrm>
            <a:off x="4067944" y="260648"/>
            <a:ext cx="1838030" cy="128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Officeova tema</vt:lpstr>
      <vt:lpstr>DESETA SLOVENSKA GLASBENA OLIMPIJADA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SLOVENSKA GLASBENA OLIMPIJADA</dc:title>
  <dc:creator>BRANKA</dc:creator>
  <cp:lastModifiedBy>Branka</cp:lastModifiedBy>
  <cp:revision>23</cp:revision>
  <dcterms:created xsi:type="dcterms:W3CDTF">2016-03-05T21:58:06Z</dcterms:created>
  <dcterms:modified xsi:type="dcterms:W3CDTF">2021-05-31T09:47:15Z</dcterms:modified>
</cp:coreProperties>
</file>